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  <p:sldId id="1051" r:id="rId20"/>
    <p:sldId id="1052" r:id="rId21"/>
    <p:sldId id="1053" r:id="rId22"/>
    <p:sldId id="1054" r:id="rId23"/>
    <p:sldId id="1055" r:id="rId24"/>
    <p:sldId id="1056" r:id="rId25"/>
    <p:sldId id="1057" r:id="rId26"/>
    <p:sldId id="1058" r:id="rId27"/>
    <p:sldId id="1059" r:id="rId2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南平市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学年第二学期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六年级英语期末试卷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9895"/>
            <a:ext cx="11517123" cy="37412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606" y="121253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354" y="313712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35326"/>
            <a:ext cx="11526001" cy="226568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3" y="122994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67561"/>
            <a:ext cx="11534879" cy="36295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69" y="204855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298037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1" y="390347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098973"/>
            <a:ext cx="11508246" cy="24740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46" y="116898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12" y="264944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13636"/>
            <a:ext cx="11517123" cy="55397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623" y="173504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149" y="311970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189" y="411248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846" y="4641669"/>
            <a:ext cx="457200" cy="3419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721" y="5573486"/>
            <a:ext cx="457200" cy="341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052736"/>
            <a:ext cx="11499368" cy="46270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9222" y="3717032"/>
            <a:ext cx="187220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324" y="4883980"/>
            <a:ext cx="2501577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073" y="2101034"/>
            <a:ext cx="11511773" cy="35602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006" b="49914"/>
          <a:stretch>
            <a:fillRect/>
          </a:stretch>
        </p:blipFill>
        <p:spPr>
          <a:xfrm>
            <a:off x="334567" y="1052736"/>
            <a:ext cx="11499368" cy="9753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8194" y="2405605"/>
            <a:ext cx="1837211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012" y="3607387"/>
            <a:ext cx="1622766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9806" y="3616096"/>
            <a:ext cx="3030016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26001" cy="4342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319" y="1340768"/>
            <a:ext cx="10753447" cy="216190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49" y="133445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257" y="176988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14" y="223143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74" y="2727822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74" y="318066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526001" cy="27832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0470" y="3584097"/>
            <a:ext cx="10446413" cy="28768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7" y="310229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74" y="361609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7" y="402540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1" y="4582749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3" y="5079138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113" y="6098041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1450" y="6002246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953" y="6037080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165" y="6037080"/>
            <a:ext cx="457200" cy="4095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0834" y="602837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52689"/>
            <a:ext cx="11508246" cy="43645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4109" y="1208860"/>
            <a:ext cx="1352550" cy="14097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5" y="455662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36197"/>
            <a:ext cx="11526001" cy="402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68760"/>
            <a:ext cx="11442896" cy="295981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2687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32" y="177385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23" y="232249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05" y="278405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22" y="374199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40629"/>
            <a:ext cx="11517123" cy="4764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0728"/>
            <a:ext cx="11517123" cy="30363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046" y="4045080"/>
            <a:ext cx="11222651" cy="20482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66" y="103835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49" y="204855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58" y="310229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67" y="4095069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58" y="514009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61287"/>
            <a:ext cx="11526001" cy="42025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983" y="2875870"/>
            <a:ext cx="1074126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206" y="4312785"/>
            <a:ext cx="1514872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268760"/>
            <a:ext cx="11488700" cy="30027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761171"/>
            <a:ext cx="110586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342" y="1752463"/>
            <a:ext cx="60947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291" y="3276464"/>
            <a:ext cx="1065691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0753644" cy="57751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3616097"/>
            <a:ext cx="115212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4436" y="4190863"/>
            <a:ext cx="1828922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676" y="4774336"/>
            <a:ext cx="3658506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985" y="5349101"/>
            <a:ext cx="3658506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734" y="5941284"/>
            <a:ext cx="3658506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17123" cy="366391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66" y="183954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23" y="368576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96752"/>
            <a:ext cx="11508246" cy="30393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00" y="181342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91" y="331129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54284"/>
            <a:ext cx="11526001" cy="34988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222272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268428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324162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3" y="375543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17" y="431278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08720"/>
            <a:ext cx="11499368" cy="49912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663" y="343321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635" y="345063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578" y="345063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7853" y="343321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3076" y="342450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790" y="5497148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7179" y="5471022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4288" y="5497148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5271" y="5514565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037" y="5392644"/>
            <a:ext cx="307769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62570"/>
            <a:ext cx="11534879" cy="39226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3" y="20746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293682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78" y="339838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385122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78" y="433890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43562"/>
            <a:ext cx="11517123" cy="307752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205726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247527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293682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337839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4" y="386607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17123" cy="50469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823" y="217047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114" y="398185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WPS 演示</Application>
  <PresentationFormat>自定义</PresentationFormat>
  <Paragraphs>3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356</cp:revision>
  <dcterms:created xsi:type="dcterms:W3CDTF">2020-11-06T05:24:00Z</dcterms:created>
  <dcterms:modified xsi:type="dcterms:W3CDTF">2025-10-27T09:10:46Z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1639F6E04F63433B8700DF619F66E339_12</vt:lpwstr>
  </property>
</Properties>
</file>